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50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03-1A7E-4470-A6D7-A8BBFCA6AD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6D25-8D37-4896-B0DF-019DB8E8F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03-1A7E-4470-A6D7-A8BBFCA6AD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6D25-8D37-4896-B0DF-019DB8E8F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03-1A7E-4470-A6D7-A8BBFCA6AD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6D25-8D37-4896-B0DF-019DB8E8F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03-1A7E-4470-A6D7-A8BBFCA6AD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6D25-8D37-4896-B0DF-019DB8E8F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03-1A7E-4470-A6D7-A8BBFCA6AD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6D25-8D37-4896-B0DF-019DB8E8F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03-1A7E-4470-A6D7-A8BBFCA6AD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6D25-8D37-4896-B0DF-019DB8E8F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03-1A7E-4470-A6D7-A8BBFCA6AD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6D25-8D37-4896-B0DF-019DB8E8F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03-1A7E-4470-A6D7-A8BBFCA6AD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6D25-8D37-4896-B0DF-019DB8E8F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03-1A7E-4470-A6D7-A8BBFCA6AD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6D25-8D37-4896-B0DF-019DB8E8F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03-1A7E-4470-A6D7-A8BBFCA6AD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6D25-8D37-4896-B0DF-019DB8E8F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03-1A7E-4470-A6D7-A8BBFCA6AD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6D25-8D37-4896-B0DF-019DB8E8F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40903-1A7E-4470-A6D7-A8BBFCA6AD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6D25-8D37-4896-B0DF-019DB8E8FC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54" y="1"/>
            <a:ext cx="91151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6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3999" cy="68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6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6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7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313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Sutter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FolinoLS</dc:creator>
  <cp:lastModifiedBy>FolinoLS</cp:lastModifiedBy>
  <cp:revision>11</cp:revision>
  <dcterms:created xsi:type="dcterms:W3CDTF">2015-11-07T00:40:25Z</dcterms:created>
  <dcterms:modified xsi:type="dcterms:W3CDTF">2015-11-07T00:53:14Z</dcterms:modified>
</cp:coreProperties>
</file>